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5448E-390D-450A-AB3B-21F01B9C2F71}" type="datetimeFigureOut">
              <a:rPr lang="ru-RU" smtClean="0"/>
              <a:t>12.05.2024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BB304-4C22-40A6-855C-A584295AA2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5448E-390D-450A-AB3B-21F01B9C2F71}" type="datetimeFigureOut">
              <a:rPr lang="ru-RU" smtClean="0"/>
              <a:t>12.05.2024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BB304-4C22-40A6-855C-A584295AA2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5448E-390D-450A-AB3B-21F01B9C2F71}" type="datetimeFigureOut">
              <a:rPr lang="ru-RU" smtClean="0"/>
              <a:t>12.05.2024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BB304-4C22-40A6-855C-A584295AA2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5448E-390D-450A-AB3B-21F01B9C2F71}" type="datetimeFigureOut">
              <a:rPr lang="ru-RU" smtClean="0"/>
              <a:t>12.05.2024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BB304-4C22-40A6-855C-A584295AA2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5448E-390D-450A-AB3B-21F01B9C2F71}" type="datetimeFigureOut">
              <a:rPr lang="ru-RU" smtClean="0"/>
              <a:t>12.05.2024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BB304-4C22-40A6-855C-A584295AA2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5448E-390D-450A-AB3B-21F01B9C2F71}" type="datetimeFigureOut">
              <a:rPr lang="ru-RU" smtClean="0"/>
              <a:t>12.05.2024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BB304-4C22-40A6-855C-A584295AA2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5448E-390D-450A-AB3B-21F01B9C2F71}" type="datetimeFigureOut">
              <a:rPr lang="ru-RU" smtClean="0"/>
              <a:t>12.05.2024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BB304-4C22-40A6-855C-A584295AA2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5448E-390D-450A-AB3B-21F01B9C2F71}" type="datetimeFigureOut">
              <a:rPr lang="ru-RU" smtClean="0"/>
              <a:t>12.05.2024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BB304-4C22-40A6-855C-A584295AA2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5448E-390D-450A-AB3B-21F01B9C2F71}" type="datetimeFigureOut">
              <a:rPr lang="ru-RU" smtClean="0"/>
              <a:t>12.05.2024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BB304-4C22-40A6-855C-A584295AA2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5448E-390D-450A-AB3B-21F01B9C2F71}" type="datetimeFigureOut">
              <a:rPr lang="ru-RU" smtClean="0"/>
              <a:t>12.05.2024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BB304-4C22-40A6-855C-A584295AA2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5448E-390D-450A-AB3B-21F01B9C2F71}" type="datetimeFigureOut">
              <a:rPr lang="ru-RU" smtClean="0"/>
              <a:t>12.05.2024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BB304-4C22-40A6-855C-A584295AA2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65448E-390D-450A-AB3B-21F01B9C2F71}" type="datetimeFigureOut">
              <a:rPr lang="ru-RU" smtClean="0"/>
              <a:t>12.05.2024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3BB304-4C22-40A6-855C-A584295AA2A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60000"/>
                <a:lumOff val="40000"/>
              </a:schemeClr>
            </a:gs>
            <a:gs pos="100000">
              <a:schemeClr val="accent5">
                <a:lumMod val="75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628800"/>
            <a:ext cx="7772400" cy="1470025"/>
          </a:xfrm>
        </p:spPr>
        <p:txBody>
          <a:bodyPr/>
          <a:lstStyle/>
          <a:p>
            <a:r>
              <a:rPr lang="ru-RU" dirty="0" smtClean="0"/>
              <a:t>Лукичёва Маргарита</a:t>
            </a:r>
            <a:br>
              <a:rPr lang="ru-RU" dirty="0" smtClean="0"/>
            </a:br>
            <a:r>
              <a:rPr lang="ru-RU" sz="3200" dirty="0" smtClean="0"/>
              <a:t>ВОВ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bg1"/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12576" y="0"/>
            <a:ext cx="6347048" cy="113813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Вакуленко Константин Данилович</a:t>
            </a:r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51520" y="1412776"/>
            <a:ext cx="439248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ea typeface="Calibri" pitchFamily="34" charset="0"/>
                <a:cs typeface="Times New Roman" pitchFamily="18" charset="0"/>
              </a:rPr>
              <a:t>Мой прадедушка, Вакуленко Константин Данилович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ea typeface="Calibri" pitchFamily="34" charset="0"/>
                <a:cs typeface="Times New Roman" pitchFamily="18" charset="0"/>
              </a:rPr>
              <a:t> ветеран Великой Отечественной Войны.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C:\Users\LIA\Documents\Василисины задания\Школа 825\4 В\ВОВ\фотография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404664"/>
            <a:ext cx="4377452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16" y="0"/>
            <a:ext cx="9145016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4860032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683568" y="188640"/>
            <a:ext cx="3707904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blipFill>
                  <a:blip r:embed="rId2"/>
                  <a:stretch>
                    <a:fillRect/>
                  </a:stretch>
                </a:blipFill>
                <a:effectLst/>
                <a:latin typeface="Open Sans"/>
                <a:ea typeface="Calibri" pitchFamily="34" charset="0"/>
                <a:cs typeface="Times New Roman" pitchFamily="18" charset="0"/>
              </a:rPr>
              <a:t>Он отправился на фронт в самом начале войны, 28 июня 1941 года. Он был военным топографом.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blipFill>
                <a:blip r:embed="rId2"/>
                <a:stretch>
                  <a:fillRect/>
                </a:stretch>
              </a:blip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blipFill>
                  <a:blip r:embed="rId2"/>
                  <a:stretch>
                    <a:fillRect/>
                  </a:stretch>
                </a:blipFill>
                <a:effectLst/>
                <a:latin typeface="Open Sans"/>
                <a:ea typeface="Calibri" pitchFamily="34" charset="0"/>
                <a:cs typeface="Times New Roman" pitchFamily="18" charset="0"/>
              </a:rPr>
              <a:t>Без специалистов составления карт трудно выиграть войну. По карте с нанесенными вражескими объектами артиллеристы корректируют огонь. С помощью планов местности и топографических карт тыловики быстро наводят переправы, строят мосты, укрепления, доты, замаскированные пункты и прочие стратегические и тактические объекты.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blipFill>
                <a:blip r:embed="rId2"/>
                <a:stretch>
                  <a:fillRect/>
                </a:stretch>
              </a:blip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blipFill>
                  <a:blip r:embed="rId2"/>
                  <a:stretch>
                    <a:fillRect/>
                  </a:stretch>
                </a:blipFill>
                <a:effectLst/>
                <a:latin typeface="Open Sans"/>
                <a:ea typeface="Calibri" pitchFamily="34" charset="0"/>
                <a:cs typeface="Times New Roman" pitchFamily="18" charset="0"/>
              </a:rPr>
              <a:t>Военный топограф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blipFill>
                  <a:blip r:embed="rId2"/>
                  <a:stretch>
                    <a:fillRect/>
                  </a:stretch>
                </a:blip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blipFill>
                  <a:blip r:embed="rId2"/>
                  <a:stretch>
                    <a:fillRect/>
                  </a:stretch>
                </a:blipFill>
                <a:effectLst/>
                <a:latin typeface="Open Sans"/>
                <a:ea typeface="Calibri" pitchFamily="34" charset="0"/>
                <a:cs typeface="Times New Roman" pitchFamily="18" charset="0"/>
              </a:rPr>
              <a:t> это особая профессия. Специалист должен быстро определять местоположение, ориентироваться на незнакомой местности и выполнять много других сложных инженерных задач. Помимо этого он, как любой другой военнослужащий, несет на плечах все тяготы военной службы.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blipFill>
                <a:blip r:embed="rId2"/>
                <a:stretch>
                  <a:fillRect/>
                </a:stretch>
              </a:blip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148064" y="0"/>
            <a:ext cx="3995936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5148064" y="374755"/>
            <a:ext cx="3456384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blipFill>
                  <a:blip r:embed="rId3"/>
                  <a:stretch>
                    <a:fillRect/>
                  </a:stretch>
                </a:blipFill>
                <a:effectLst/>
                <a:latin typeface="Open Sans"/>
                <a:ea typeface="Calibri" pitchFamily="34" charset="0"/>
                <a:cs typeface="Times New Roman" pitchFamily="18" charset="0"/>
              </a:rPr>
              <a:t>Прадедушка участвовал в обороне столицы Украины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blipFill>
                  <a:blip r:embed="rId3"/>
                  <a:stretch>
                    <a:fillRect/>
                  </a:stretch>
                </a:blip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blipFill>
                  <a:blip r:embed="rId3"/>
                  <a:stretch>
                    <a:fillRect/>
                  </a:stretch>
                </a:blipFill>
                <a:effectLst/>
                <a:latin typeface="Open Sans"/>
                <a:ea typeface="Calibri" pitchFamily="34" charset="0"/>
                <a:cs typeface="Times New Roman" pitchFamily="18" charset="0"/>
              </a:rPr>
              <a:t> города Киева, освобождал родную землю от немецких захватчиков на реке Волохов, в городах Рудня, Витебск, Белоруссию, Литву. Принимал участие в штурме города Кенигсберг.  </a:t>
            </a:r>
            <a:endParaRPr kumimoji="0" lang="ru-RU" b="0" i="0" u="none" strike="noStrike" cap="none" normalizeH="0" baseline="0" dirty="0" smtClean="0">
              <a:ln>
                <a:noFill/>
              </a:ln>
              <a:blipFill>
                <a:blip r:embed="rId3"/>
                <a:stretch>
                  <a:fillRect/>
                </a:stretch>
              </a:blip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blipFill>
                  <a:blip r:embed="rId3"/>
                  <a:stretch>
                    <a:fillRect/>
                  </a:stretch>
                </a:blipFill>
                <a:effectLst/>
                <a:latin typeface="Open Sans"/>
                <a:ea typeface="Calibri" pitchFamily="34" charset="0"/>
                <a:cs typeface="Times New Roman" pitchFamily="18" charset="0"/>
              </a:rPr>
              <a:t>После разгрома немцев на западе, Константин Данилович участвовал в войне с Японией, освобождая Китай. Победу встретил в Китае, оттуда и вернулся на родину в октябре 1945 года.</a:t>
            </a:r>
            <a:endParaRPr kumimoji="0" lang="ru-RU" b="0" i="0" u="none" strike="noStrike" cap="none" normalizeH="0" baseline="0" dirty="0" smtClean="0">
              <a:ln>
                <a:noFill/>
              </a:ln>
              <a:blipFill>
                <a:blip r:embed="rId3"/>
                <a:stretch>
                  <a:fillRect/>
                </a:stretch>
              </a:blip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828600" y="0"/>
            <a:ext cx="3394720" cy="114300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Награды</a:t>
            </a:r>
            <a:endParaRPr lang="ru-RU" sz="3600" dirty="0"/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1119227"/>
            <a:ext cx="2699792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Open Sans" charset="-52"/>
                <a:ea typeface="Calibri" pitchFamily="34" charset="0"/>
                <a:cs typeface="Times New Roman" pitchFamily="18" charset="0"/>
              </a:rPr>
              <a:t>Прадедушка награжден орденом Красной Звезды, орденом Отечественной Войны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Open Sans" charset="-52"/>
                <a:ea typeface="Calibri" pitchFamily="34" charset="0"/>
                <a:cs typeface="Times New Roman" pitchFamily="18" charset="0"/>
              </a:rPr>
              <a:t>II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Open Sans" charset="-52"/>
                <a:ea typeface="Calibri" pitchFamily="34" charset="0"/>
                <a:cs typeface="Times New Roman" pitchFamily="18" charset="0"/>
              </a:rPr>
              <a:t> степени, медалями: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Open Sans" charset="-52"/>
                <a:ea typeface="Calibri" pitchFamily="34" charset="0"/>
                <a:cs typeface="Times New Roman" pitchFamily="18" charset="0"/>
              </a:rPr>
              <a:t>За победу над Германией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Open Sans" charset="-52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Open Sans" charset="-52"/>
                <a:ea typeface="Calibri" pitchFamily="34" charset="0"/>
                <a:cs typeface="Times New Roman" pitchFamily="18" charset="0"/>
              </a:rPr>
              <a:t>За победу над Японией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Open Sans" charset="-52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Open Sans" charset="-52"/>
                <a:ea typeface="Calibri" pitchFamily="34" charset="0"/>
                <a:cs typeface="Times New Roman" pitchFamily="18" charset="0"/>
              </a:rPr>
              <a:t>За оборону Киева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Open Sans" charset="-52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Open Sans" charset="-52"/>
                <a:ea typeface="Calibri" pitchFamily="34" charset="0"/>
                <a:cs typeface="Times New Roman" pitchFamily="18" charset="0"/>
              </a:rPr>
              <a:t>За взятие Кенигсберга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Open Sans" charset="-52"/>
                <a:ea typeface="Calibri" pitchFamily="34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Open Sans" charset="-52"/>
                <a:ea typeface="Calibri" pitchFamily="34" charset="0"/>
                <a:cs typeface="Times New Roman" pitchFamily="18" charset="0"/>
              </a:rPr>
              <a:t>Прадедушка рано ушел из жизни, но память о нем всегда будет храниться в нашей семье.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76672"/>
            <a:ext cx="5832103" cy="52565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Конец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Спасибо за внимание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sz="3200" dirty="0" smtClean="0">
                <a:solidFill>
                  <a:schemeClr val="bg1"/>
                </a:solidFill>
              </a:rPr>
              <a:t>(12.05.24)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248</Words>
  <Application>Microsoft Office PowerPoint</Application>
  <PresentationFormat>Экран (4:3)</PresentationFormat>
  <Paragraphs>12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Лукичёва Маргарита ВОВ</vt:lpstr>
      <vt:lpstr>Вакуленко Константин Данилович</vt:lpstr>
      <vt:lpstr>Слайд 3</vt:lpstr>
      <vt:lpstr>Слайд 4</vt:lpstr>
      <vt:lpstr>Награды</vt:lpstr>
      <vt:lpstr>Конец Спасибо за внимание (12.05.24)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Лукичёва Маргарита ВОВ</dc:title>
  <dc:creator>Margo</dc:creator>
  <cp:lastModifiedBy>Margo</cp:lastModifiedBy>
  <cp:revision>5</cp:revision>
  <dcterms:created xsi:type="dcterms:W3CDTF">2024-05-12T16:53:06Z</dcterms:created>
  <dcterms:modified xsi:type="dcterms:W3CDTF">2024-05-12T17:35:02Z</dcterms:modified>
</cp:coreProperties>
</file>