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E0144-83FC-4F67-897C-254B309D62BC}" type="datetimeFigureOut">
              <a:rPr lang="ru-RU" smtClean="0"/>
              <a:t>12.05.2024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5385D-45B3-4818-988B-19E6DA628BC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772816"/>
            <a:ext cx="5544616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Лукичёва Маргарита</a:t>
            </a:r>
            <a:br>
              <a:rPr lang="ru-RU" dirty="0" smtClean="0"/>
            </a:br>
            <a:r>
              <a:rPr lang="ru-RU" sz="2700" dirty="0" smtClean="0"/>
              <a:t>ВОВ</a:t>
            </a:r>
            <a:endParaRPr lang="ru-RU" sz="2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Лукичёва</a:t>
            </a:r>
            <a:r>
              <a:rPr lang="ru-RU" dirty="0"/>
              <a:t> </a:t>
            </a:r>
            <a:r>
              <a:rPr lang="ru-RU" dirty="0" smtClean="0"/>
              <a:t>Нина </a:t>
            </a:r>
            <a:br>
              <a:rPr lang="ru-RU" dirty="0" smtClean="0"/>
            </a:br>
            <a:r>
              <a:rPr lang="ru-RU" dirty="0" smtClean="0"/>
              <a:t>Петровна</a:t>
            </a:r>
            <a:br>
              <a:rPr lang="ru-RU" dirty="0" smtClean="0"/>
            </a:br>
            <a:r>
              <a:rPr lang="ru-RU" sz="3200" dirty="0" smtClean="0"/>
              <a:t>(1922-2013)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C:\Users\LIA\Documents\Василисины задания\Школа 825\4 В\ВОВ\LNP_photo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7416" y="0"/>
            <a:ext cx="5256584" cy="367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4005064"/>
            <a:ext cx="939653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Моя прабабушка, Лукичёва Нина Петровна - ветеран Великой Отечественной Войны.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983" y="0"/>
            <a:ext cx="9185983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139952" y="0"/>
            <a:ext cx="5004048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499992" y="233350"/>
            <a:ext cx="4464496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Когда началась война, бабушка Нина работала вагоновожатой трамвая в Москве.</a:t>
            </a:r>
            <a:endParaRPr kumimoji="0" lang="ru-RU" b="0" i="0" u="none" strike="noStrike" cap="none" normalizeH="0" baseline="0" dirty="0" smtClean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Отец и братья бабушки воевали на фронте. От них не было никаких  вестей. И весной 1942 года бабушка Нина пошла добровольцем на фронт. Ей было тогда 19 лет.</a:t>
            </a:r>
            <a:endParaRPr kumimoji="0" lang="ru-RU" b="0" i="0" u="none" strike="noStrike" cap="none" normalizeH="0" baseline="0" dirty="0" smtClean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Бабушка мечтала попасть в партизанский отряд. Но ее определили в связистки.  Бабушка побывала на пяти фронтах. Была командиром группы. Восстанавливала связь между полками и командованием. Ей приходилось и залезать на высокие деревья, и падать с них, и мерзнуть зимой в лесу, и переплывать реку в холодной апрельской воде.</a:t>
            </a:r>
            <a:endParaRPr kumimoji="0" lang="ru-RU" b="0" i="0" u="none" strike="noStrike" cap="none" normalizeH="0" baseline="0" dirty="0" smtClean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Много подвигов совершили наши связисты, чтобы армия могла вовремя получать приказы командования, слаженно действовать и победить в этой войне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8000" b="-7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AutoShape 5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1" name="AutoShape 7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004048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251520" y="476672"/>
            <a:ext cx="442798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 одном из заданий группе, которой командовала бабушка Нина, нужно было восстановить связь с полком, который находился на другом берегу реки. Фашисты взорвали мост, и добраться до отряда можно было только переплыв широкую реку. Был апрель месяц. Вода в реке была ледяная. А ведь надо было еще и тащить за собой провод! Из всей группы плавать умела только бабушка Нина. Поэтому она сказала своим подругам: "Я привяжу к себе конец провода и поплыву. Вы потихоньку разматывайте провод. Буду тонуть - высоко подниму руку. Увидите - вытаскивайте меня".</a:t>
            </a:r>
            <a:endParaRPr kumimoji="0" lang="ru-RU" b="0" i="0" u="none" strike="noStrike" cap="none" normalizeH="0" baseline="0" dirty="0" smtClean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Бабушка Нина справилась с заданием и переплыла реку. Связь с полком была восстановлена. За выполнение этого задания бабушка получила награду.</a:t>
            </a:r>
            <a:endParaRPr kumimoji="0" lang="ru-RU" b="0" i="0" u="none" strike="noStrike" cap="none" normalizeH="0" baseline="0" dirty="0" smtClean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отряде, в котором служила бабушка Нина, было 150 человек. Живыми после войны вернулись 80 человек. </a:t>
            </a:r>
            <a:endParaRPr kumimoji="0" lang="ru-RU" b="0" i="0" u="none" strike="noStrike" cap="none" normalizeH="0" baseline="0" dirty="0" smtClean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79512" y="116632"/>
            <a:ext cx="305983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Бабушка Нина была очень сильным человеком. Ее мужество и сила воли проявлялись всегда. У нее было много ранений, переломов. Она каждое утро делала зарядку и упражнения по 2 часа. Только благодаря этому она могла ходить, двигаться и прожила до 90 лет. Она всегда старалась делать все сама и очень редко просила о помощи. Наоборот, до последних дней она помогала всем вокруг.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325039" y="0"/>
            <a:ext cx="5818961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79512" y="5229200"/>
            <a:ext cx="687625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Мужество, сила воли, желание всем помогать и оптимизм Нины Петровны – всегда являлись примером для всех наших родных. Мы очень гордимся бабушкой Ниной.  Благодаря таким людям как она, которые  отдавали все свои силы для борьбы с врагом, наша Родина была освобождена от фашистов.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404664"/>
            <a:ext cx="4431021" cy="6494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              </a:t>
            </a:r>
            <a:r>
              <a:rPr lang="ru-RU" sz="3600" dirty="0" smtClean="0">
                <a:blipFill>
                  <a:blip r:embed="rId3"/>
                  <a:tile tx="0" ty="0" sx="100000" sy="100000" flip="none" algn="tl"/>
                </a:blipFill>
              </a:rPr>
              <a:t>Конец</a:t>
            </a:r>
          </a:p>
          <a:p>
            <a:r>
              <a:rPr lang="ru-RU" sz="3600" dirty="0" smtClean="0">
                <a:blipFill>
                  <a:blip r:embed="rId3"/>
                  <a:tile tx="0" ty="0" sx="100000" sy="100000" flip="none" algn="tl"/>
                </a:blipFill>
              </a:rPr>
              <a:t>Спасибо за внимание</a:t>
            </a:r>
          </a:p>
          <a:p>
            <a:endParaRPr lang="ru-RU" sz="3600" dirty="0">
              <a:blipFill>
                <a:blip r:embed="rId3"/>
                <a:tile tx="0" ty="0" sx="100000" sy="100000" flip="none" algn="tl"/>
              </a:blipFill>
            </a:endParaRPr>
          </a:p>
          <a:p>
            <a:endParaRPr lang="ru-RU" sz="3600" dirty="0" smtClean="0">
              <a:blipFill>
                <a:blip r:embed="rId3"/>
                <a:tile tx="0" ty="0" sx="100000" sy="100000" flip="none" algn="tl"/>
              </a:blipFill>
            </a:endParaRPr>
          </a:p>
          <a:p>
            <a:endParaRPr lang="ru-RU" sz="3600" dirty="0">
              <a:blipFill>
                <a:blip r:embed="rId3"/>
                <a:tile tx="0" ty="0" sx="100000" sy="100000" flip="none" algn="tl"/>
              </a:blipFill>
            </a:endParaRPr>
          </a:p>
          <a:p>
            <a:endParaRPr lang="ru-RU" sz="3600" dirty="0" smtClean="0">
              <a:blipFill>
                <a:blip r:embed="rId3"/>
                <a:tile tx="0" ty="0" sx="100000" sy="100000" flip="none" algn="tl"/>
              </a:blipFill>
            </a:endParaRPr>
          </a:p>
          <a:p>
            <a:endParaRPr lang="ru-RU" sz="3600" dirty="0">
              <a:blipFill>
                <a:blip r:embed="rId3"/>
                <a:tile tx="0" ty="0" sx="100000" sy="100000" flip="none" algn="tl"/>
              </a:blipFill>
            </a:endParaRPr>
          </a:p>
          <a:p>
            <a:endParaRPr lang="ru-RU" sz="3600" dirty="0" smtClean="0">
              <a:blipFill>
                <a:blip r:embed="rId3"/>
                <a:tile tx="0" ty="0" sx="100000" sy="100000" flip="none" algn="tl"/>
              </a:blipFill>
            </a:endParaRPr>
          </a:p>
          <a:p>
            <a:endParaRPr lang="ru-RU" sz="3600" dirty="0" smtClean="0">
              <a:blipFill>
                <a:blip r:embed="rId3"/>
                <a:tile tx="0" ty="0" sx="100000" sy="100000" flip="none" algn="tl"/>
              </a:blipFill>
            </a:endParaRPr>
          </a:p>
          <a:p>
            <a:r>
              <a:rPr lang="ru-RU" sz="3600" dirty="0">
                <a:blipFill>
                  <a:blip r:embed="rId3"/>
                  <a:tile tx="0" ty="0" sx="100000" sy="100000" flip="none" algn="tl"/>
                </a:blipFill>
              </a:rPr>
              <a:t> </a:t>
            </a:r>
            <a:r>
              <a:rPr lang="ru-RU" sz="3600" dirty="0" smtClean="0">
                <a:blipFill>
                  <a:blip r:embed="rId3"/>
                  <a:tile tx="0" ty="0" sx="100000" sy="100000" flip="none" algn="tl"/>
                </a:blipFill>
              </a:rPr>
              <a:t>          </a:t>
            </a:r>
            <a:r>
              <a:rPr lang="ru-RU" sz="2800" dirty="0" smtClean="0">
                <a:blipFill>
                  <a:blip r:embed="rId3"/>
                  <a:tile tx="0" ty="0" sx="100000" sy="100000" flip="none" algn="tl"/>
                </a:blipFill>
              </a:rPr>
              <a:t>(12.05.24)</a:t>
            </a:r>
          </a:p>
          <a:p>
            <a:r>
              <a:rPr lang="ru-RU" sz="2800" smtClean="0">
                <a:blipFill>
                  <a:blip r:embed="rId3"/>
                  <a:tile tx="0" ty="0" sx="100000" sy="100000" flip="none" algn="tl"/>
                </a:blipFill>
              </a:rPr>
              <a:t>              …1 часть…</a:t>
            </a:r>
            <a:endParaRPr lang="ru-RU" sz="2800" dirty="0" smtClean="0">
              <a:blipFill>
                <a:blip r:embed="rId3"/>
                <a:tile tx="0" ty="0" sx="100000" sy="100000" flip="none" algn="tl"/>
              </a:blipFill>
            </a:endParaRPr>
          </a:p>
          <a:p>
            <a:endParaRPr lang="ru-RU" sz="2800" dirty="0">
              <a:blipFill>
                <a:blip r:embed="rId3"/>
                <a:tile tx="0" ty="0" sx="100000" sy="100000" flip="none" algn="tl"/>
              </a:blip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420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Лукичёва Маргарита ВОВ</vt:lpstr>
      <vt:lpstr>Лукичёва Нина  Петровна (1922-2013) 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Лукичёва Маргарита ВОВ</dc:title>
  <dc:creator>Margo</dc:creator>
  <cp:lastModifiedBy>Margo</cp:lastModifiedBy>
  <cp:revision>6</cp:revision>
  <dcterms:created xsi:type="dcterms:W3CDTF">2024-05-12T07:55:53Z</dcterms:created>
  <dcterms:modified xsi:type="dcterms:W3CDTF">2024-05-12T08:54:04Z</dcterms:modified>
</cp:coreProperties>
</file>